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7" autoAdjust="0"/>
    <p:restoredTop sz="94660"/>
  </p:normalViewPr>
  <p:slideViewPr>
    <p:cSldViewPr snapToGrid="0">
      <p:cViewPr varScale="1">
        <p:scale>
          <a:sx n="90" d="100"/>
          <a:sy n="90" d="100"/>
        </p:scale>
        <p:origin x="57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11808" y="3428998"/>
            <a:ext cx="5518066" cy="2268559"/>
          </a:xfrm>
        </p:spPr>
        <p:txBody>
          <a:bodyPr anchor="t">
            <a:normAutofit/>
          </a:bodyPr>
          <a:lstStyle>
            <a:lvl1pPr algn="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72274" y="2268786"/>
            <a:ext cx="5357600" cy="1160213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3A824-1A51-4B26-AD58-A6D8E14F6C04}" type="datetimeFigureOut">
              <a:rPr lang="en-US" dirty="0"/>
              <a:t>12/6/2017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Ins="45720"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>
            <a:off x="2194236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4091" cy="107722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7E33E-8B18-4087-B112-809917729534}" type="datetimeFigureOut">
              <a:rPr lang="en-US" dirty="0"/>
              <a:t>12/6/2017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 rot="5400000">
            <a:off x="10337141" y="416061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39380" y="805818"/>
            <a:ext cx="1326519" cy="524412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608751" y="970410"/>
            <a:ext cx="6466903" cy="5079534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FE419-2371-464F-8239-3959401C3561}" type="datetimeFigureOut">
              <a:rPr lang="en-US" dirty="0"/>
              <a:t>12/6/2017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162C4-EDD9-4389-A98B-B87ECEA2A816}" type="datetimeFigureOut">
              <a:rPr lang="en-US" dirty="0"/>
              <a:t>12/6/2017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194943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TextBox 10"/>
          <p:cNvSpPr txBox="1"/>
          <p:nvPr/>
        </p:nvSpPr>
        <p:spPr>
          <a:xfrm>
            <a:off x="2191843" y="296258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3147254"/>
            <a:ext cx="7956560" cy="1424746"/>
          </a:xfrm>
        </p:spPr>
        <p:txBody>
          <a:bodyPr anchor="t">
            <a:normAutofit/>
          </a:bodyPr>
          <a:lstStyle>
            <a:lvl1pPr algn="r"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968" y="2268786"/>
            <a:ext cx="7791931" cy="878468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059C3-6A89-4494-99FF-5A4D6FFD50EB}" type="datetimeFigureOut">
              <a:rPr lang="en-US" dirty="0"/>
              <a:t>12/6/2017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7"/>
            <a:ext cx="7950984" cy="108170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05374" y="2052116"/>
            <a:ext cx="3891960" cy="399782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66636" y="2052114"/>
            <a:ext cx="3894222" cy="3997829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4B2F-12DE-47F5-8894-472B206D2E1E}" type="datetimeFigureOut">
              <a:rPr lang="en-US" dirty="0"/>
              <a:t>12/6/2017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196172" y="641223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TextBox 11"/>
          <p:cNvSpPr txBox="1"/>
          <p:nvPr/>
        </p:nvSpPr>
        <p:spPr>
          <a:xfrm>
            <a:off x="2193650" y="636424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8"/>
            <a:ext cx="7956560" cy="1078348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9285" y="2052115"/>
            <a:ext cx="3896467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09285" y="2851331"/>
            <a:ext cx="3893623" cy="3071434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66634" y="2052115"/>
            <a:ext cx="3899798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66635" y="2851331"/>
            <a:ext cx="3899798" cy="3071434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0E46F-7819-4ACF-B48B-48222C2ACC88}" type="datetimeFigureOut">
              <a:rPr lang="en-US" dirty="0"/>
              <a:t>12/6/2017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F3416-4057-4DAA-829D-4CA07428D088}" type="datetimeFigureOut">
              <a:rPr lang="en-US" dirty="0"/>
              <a:t>12/6/2017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196172" y="64122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D9284-D300-4297-87F7-E791DCC15DB1}" type="datetimeFigureOut">
              <a:rPr lang="en-US" dirty="0"/>
              <a:t>12/6/2017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TextBox 9"/>
          <p:cNvSpPr txBox="1"/>
          <p:nvPr/>
        </p:nvSpPr>
        <p:spPr>
          <a:xfrm>
            <a:off x="1554154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0323" y="1282451"/>
            <a:ext cx="2664361" cy="1903241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154" y="805818"/>
            <a:ext cx="5446278" cy="5244126"/>
          </a:xfrm>
        </p:spPr>
        <p:txBody>
          <a:bodyPr anchor="ctr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6154"/>
            <a:ext cx="2664361" cy="2386397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25BB-DA17-4BA0-B3C8-3AC3ABC827E6}" type="datetimeFigureOut">
              <a:rPr lang="en-US" dirty="0"/>
              <a:t>12/6/2017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47062" y="3229"/>
            <a:ext cx="4629734" cy="6858000"/>
          </a:xfrm>
          <a:solidFill>
            <a:schemeClr val="tx1">
              <a:alpha val="10000"/>
            </a:schemeClr>
          </a:solidFill>
          <a:ln w="9525" cap="sq">
            <a:noFill/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54686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241" y="1282452"/>
            <a:ext cx="3970986" cy="1900473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2928"/>
            <a:ext cx="3971874" cy="2386394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C4C9A-3960-41CF-A4E9-2A8FB932454B}" type="datetimeFigureOut">
              <a:rPr lang="en-US" dirty="0"/>
              <a:t>12/6/2017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599" y="2052116"/>
            <a:ext cx="7796540" cy="3997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</p:spPr>
        <p:txBody>
          <a:bodyPr vert="horz" lIns="91440" tIns="18288" rIns="91440" bIns="45720" rtlCol="0" anchor="t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3CBC1C18-307B-4F68-A007-B5B542270E8D}" type="datetimeFigureOut">
              <a:rPr lang="en-US" dirty="0"/>
              <a:t>12/6/2017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</p:spPr>
        <p:txBody>
          <a:bodyPr vert="horz" lIns="91440" tIns="45720" rIns="91440" bIns="18288" rtlCol="0" anchor="b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8407" y="164592"/>
            <a:ext cx="636727" cy="322851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r" defTabSz="914400" rtl="0" eaLnBrk="1" latinLnBrk="1" hangingPunct="1">
        <a:lnSpc>
          <a:spcPct val="90000"/>
        </a:lnSpc>
        <a:spcBef>
          <a:spcPct val="0"/>
        </a:spcBef>
        <a:buNone/>
        <a:defRPr sz="34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344488" indent="-344488" algn="l" defTabSz="914400" rtl="0" eaLnBrk="1" latinLnBrk="1" hangingPunct="1">
        <a:lnSpc>
          <a:spcPct val="120000"/>
        </a:lnSpc>
        <a:spcBef>
          <a:spcPts val="10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95338" indent="-338138" algn="l" defTabSz="914400" rtl="0" eaLnBrk="1" latinLnBrk="1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58888" indent="-344488" algn="l" defTabSz="914400" rtl="0" eaLnBrk="1" latinLnBrk="1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709738" indent="-338138" algn="l" defTabSz="914400" rtl="0" eaLnBrk="1" latinLnBrk="1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173288" indent="-344488" algn="l" defTabSz="914400" rtl="0" eaLnBrk="1" latinLnBrk="1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642616" indent="-338328" algn="l" defTabSz="914400" rtl="0" eaLnBrk="1" latinLnBrk="1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108960" indent="-338328" algn="l" defTabSz="914400" rtl="0" eaLnBrk="1" latinLnBrk="1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575304" indent="-338328" algn="l" defTabSz="914400" rtl="0" eaLnBrk="1" latinLnBrk="1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041648" indent="-338328" algn="l" defTabSz="914400" rtl="0" eaLnBrk="1" latinLnBrk="1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4E402F-2A62-46E4-B4B2-D8CB1004153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데이터베이스 프로젝트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DC6AFAC-4DDD-4C3D-801A-377443E393A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더치페이를 편하게 해주는 어플리케이션</a:t>
            </a:r>
          </a:p>
        </p:txBody>
      </p:sp>
      <p:sp>
        <p:nvSpPr>
          <p:cNvPr id="4" name="부제목 2">
            <a:extLst>
              <a:ext uri="{FF2B5EF4-FFF2-40B4-BE49-F238E27FC236}">
                <a16:creationId xmlns:a16="http://schemas.microsoft.com/office/drawing/2014/main" id="{EA2042BF-AD90-4068-882A-6CEB55146F7E}"/>
              </a:ext>
            </a:extLst>
          </p:cNvPr>
          <p:cNvSpPr txBox="1">
            <a:spLocks/>
          </p:cNvSpPr>
          <p:nvPr/>
        </p:nvSpPr>
        <p:spPr>
          <a:xfrm>
            <a:off x="9154631" y="5117450"/>
            <a:ext cx="2647019" cy="1160213"/>
          </a:xfrm>
          <a:prstGeom prst="rect">
            <a:avLst/>
          </a:prstGeom>
        </p:spPr>
        <p:txBody>
          <a:bodyPr vert="horz" lIns="91440" tIns="0" rIns="91440" bIns="45720" rtlCol="0" anchor="b">
            <a:normAutofit fontScale="92500" lnSpcReduction="10000"/>
          </a:bodyPr>
          <a:lstStyle>
            <a:lvl1pPr marL="0" indent="0" algn="r" defTabSz="914400" rtl="0" eaLnBrk="1" latinLnBrk="1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800" dirty="0">
                <a:solidFill>
                  <a:schemeClr val="bg1"/>
                </a:solidFill>
              </a:rPr>
              <a:t>201301422</a:t>
            </a:r>
          </a:p>
          <a:p>
            <a:r>
              <a:rPr lang="ko-KR" altLang="en-US" sz="2800" dirty="0">
                <a:solidFill>
                  <a:schemeClr val="bg1"/>
                </a:solidFill>
              </a:rPr>
              <a:t>김광현</a:t>
            </a:r>
            <a:endParaRPr lang="en-US" altLang="ko-KR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91540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60D341-2F26-40CE-B561-C310ECCB8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기능</a:t>
            </a:r>
            <a:br>
              <a:rPr lang="en-US" altLang="ko-KR" dirty="0"/>
            </a:b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32830F4-0CB3-4BDA-B792-6AEEE7A45C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함께 논 친구들의 모임을 생성하여 모임 참여자를 선택한 뒤에</a:t>
            </a:r>
            <a:r>
              <a:rPr lang="en-US" altLang="ko-KR" dirty="0"/>
              <a:t>, </a:t>
            </a:r>
            <a:r>
              <a:rPr lang="ko-KR" altLang="en-US" dirty="0"/>
              <a:t>금액을 추가하여 공평하게 나누는 어플리케이션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여러 그룹과 여러 사용자를 생성할 수 있습니다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709691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9C7B34-A924-446E-AC8A-E82C33C24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사용한 테이블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B81FE1F2-7F3F-4683-AA6F-85FE7EDB793E}"/>
              </a:ext>
            </a:extLst>
          </p:cNvPr>
          <p:cNvGrpSpPr/>
          <p:nvPr/>
        </p:nvGrpSpPr>
        <p:grpSpPr>
          <a:xfrm>
            <a:off x="2486799" y="1624780"/>
            <a:ext cx="1318438" cy="981740"/>
            <a:chOff x="1020725" y="542260"/>
            <a:chExt cx="1318438" cy="981740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F82346E5-B65A-497B-82E1-147D530EA889}"/>
                </a:ext>
              </a:extLst>
            </p:cNvPr>
            <p:cNvSpPr/>
            <p:nvPr/>
          </p:nvSpPr>
          <p:spPr>
            <a:xfrm>
              <a:off x="1020726" y="542260"/>
              <a:ext cx="1318437" cy="31897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Group</a:t>
              </a: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07D9EA92-80C1-4DA1-8E8D-91BF6F0F303B}"/>
                </a:ext>
              </a:extLst>
            </p:cNvPr>
            <p:cNvSpPr/>
            <p:nvPr/>
          </p:nvSpPr>
          <p:spPr>
            <a:xfrm>
              <a:off x="1020725" y="866553"/>
              <a:ext cx="1318437" cy="65744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altLang="ko-KR" sz="1050" b="1" dirty="0" err="1"/>
                <a:t>GrpID</a:t>
              </a:r>
              <a:r>
                <a:rPr lang="en-US" altLang="ko-KR" sz="1050" b="1" dirty="0"/>
                <a:t> : integer</a:t>
              </a:r>
            </a:p>
            <a:p>
              <a:r>
                <a:rPr lang="en-US" altLang="ko-KR" sz="1050" dirty="0" err="1"/>
                <a:t>GrpName</a:t>
              </a:r>
              <a:r>
                <a:rPr lang="en-US" altLang="ko-KR" sz="1050" dirty="0"/>
                <a:t> : TEXT</a:t>
              </a:r>
            </a:p>
            <a:p>
              <a:endParaRPr lang="en-US" altLang="ko-KR" sz="1050" dirty="0"/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166765EA-4FDB-45B1-B4E7-869D6A881EE2}"/>
              </a:ext>
            </a:extLst>
          </p:cNvPr>
          <p:cNvGrpSpPr/>
          <p:nvPr/>
        </p:nvGrpSpPr>
        <p:grpSpPr>
          <a:xfrm>
            <a:off x="4275946" y="1625897"/>
            <a:ext cx="1318438" cy="981740"/>
            <a:chOff x="3267738" y="542260"/>
            <a:chExt cx="1318438" cy="98174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1E0180D6-06A7-4030-A83D-238995B24883}"/>
                </a:ext>
              </a:extLst>
            </p:cNvPr>
            <p:cNvSpPr/>
            <p:nvPr/>
          </p:nvSpPr>
          <p:spPr>
            <a:xfrm>
              <a:off x="3267738" y="542260"/>
              <a:ext cx="1318437" cy="31897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User</a:t>
              </a: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6D2A6EF3-1645-4E4F-A715-EF607B00A049}"/>
                </a:ext>
              </a:extLst>
            </p:cNvPr>
            <p:cNvSpPr/>
            <p:nvPr/>
          </p:nvSpPr>
          <p:spPr>
            <a:xfrm>
              <a:off x="3267739" y="866553"/>
              <a:ext cx="1318437" cy="65744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altLang="ko-KR" sz="1050" b="1" dirty="0" err="1"/>
                <a:t>UId</a:t>
              </a:r>
              <a:r>
                <a:rPr lang="en-US" altLang="ko-KR" sz="1050" b="1" dirty="0"/>
                <a:t> : integer</a:t>
              </a:r>
            </a:p>
            <a:p>
              <a:r>
                <a:rPr lang="en-US" altLang="ko-KR" sz="1050" dirty="0" err="1"/>
                <a:t>Uname</a:t>
              </a:r>
              <a:r>
                <a:rPr lang="en-US" altLang="ko-KR" sz="1050" dirty="0"/>
                <a:t> : TEXT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A1D9BF1E-5D5A-4753-9148-2E9478B2002D}"/>
              </a:ext>
            </a:extLst>
          </p:cNvPr>
          <p:cNvGrpSpPr/>
          <p:nvPr/>
        </p:nvGrpSpPr>
        <p:grpSpPr>
          <a:xfrm>
            <a:off x="2486799" y="3126067"/>
            <a:ext cx="1318437" cy="1616420"/>
            <a:chOff x="1123507" y="2002465"/>
            <a:chExt cx="1417675" cy="1460205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84B0BA9E-9304-4EBB-B580-B793C75A55F4}"/>
                </a:ext>
              </a:extLst>
            </p:cNvPr>
            <p:cNvSpPr/>
            <p:nvPr/>
          </p:nvSpPr>
          <p:spPr>
            <a:xfrm>
              <a:off x="1123508" y="2002465"/>
              <a:ext cx="1417674" cy="31897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List</a:t>
              </a: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C043A63D-8B87-4BFB-8421-7F52BE64A741}"/>
                </a:ext>
              </a:extLst>
            </p:cNvPr>
            <p:cNvSpPr/>
            <p:nvPr/>
          </p:nvSpPr>
          <p:spPr>
            <a:xfrm>
              <a:off x="1123507" y="2326758"/>
              <a:ext cx="1417674" cy="113591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altLang="ko-KR" sz="1050" b="1" dirty="0" err="1"/>
                <a:t>ListID</a:t>
              </a:r>
              <a:r>
                <a:rPr lang="en-US" altLang="ko-KR" sz="1050" b="1" dirty="0"/>
                <a:t> : integer</a:t>
              </a:r>
            </a:p>
            <a:p>
              <a:r>
                <a:rPr lang="en-US" altLang="ko-KR" sz="1050" dirty="0" err="1"/>
                <a:t>GrpID</a:t>
              </a:r>
              <a:r>
                <a:rPr lang="en-US" altLang="ko-KR" sz="1050" dirty="0"/>
                <a:t> : </a:t>
              </a:r>
              <a:r>
                <a:rPr lang="en-US" altLang="ko-KR" sz="1050" dirty="0" err="1"/>
                <a:t>int</a:t>
              </a:r>
              <a:r>
                <a:rPr lang="en-US" altLang="ko-KR" sz="1050" dirty="0"/>
                <a:t> foreign</a:t>
              </a:r>
            </a:p>
            <a:p>
              <a:r>
                <a:rPr lang="en-US" altLang="ko-KR" sz="1050" dirty="0" err="1"/>
                <a:t>Uid</a:t>
              </a:r>
              <a:r>
                <a:rPr lang="en-US" altLang="ko-KR" sz="1050" dirty="0"/>
                <a:t> : </a:t>
              </a:r>
              <a:r>
                <a:rPr lang="en-US" altLang="ko-KR" sz="1050" dirty="0" err="1"/>
                <a:t>int</a:t>
              </a:r>
              <a:r>
                <a:rPr lang="en-US" altLang="ko-KR" sz="1050" dirty="0"/>
                <a:t> foreign</a:t>
              </a:r>
            </a:p>
            <a:p>
              <a:r>
                <a:rPr lang="en-US" altLang="ko-KR" sz="1050" dirty="0" err="1"/>
                <a:t>ListContext</a:t>
              </a:r>
              <a:r>
                <a:rPr lang="en-US" altLang="ko-KR" sz="1050" dirty="0"/>
                <a:t> : VARCHAR(15)</a:t>
              </a:r>
            </a:p>
            <a:p>
              <a:r>
                <a:rPr lang="en-US" altLang="ko-KR" sz="1050" dirty="0" err="1"/>
                <a:t>ListCash</a:t>
              </a:r>
              <a:r>
                <a:rPr lang="en-US" altLang="ko-KR" sz="1050" dirty="0"/>
                <a:t> : </a:t>
              </a:r>
              <a:r>
                <a:rPr lang="en-US" altLang="ko-KR" sz="1050" dirty="0" err="1"/>
                <a:t>intager</a:t>
              </a:r>
              <a:endParaRPr lang="en-US" altLang="ko-KR" sz="1050" dirty="0"/>
            </a:p>
            <a:p>
              <a:r>
                <a:rPr lang="en-US" altLang="ko-KR" sz="1050" dirty="0" err="1"/>
                <a:t>ListCheck</a:t>
              </a:r>
              <a:r>
                <a:rPr lang="en-US" altLang="ko-KR" sz="1050" dirty="0"/>
                <a:t> :</a:t>
              </a:r>
              <a:r>
                <a:rPr lang="en-US" altLang="ko-KR" sz="1050" dirty="0" err="1"/>
                <a:t>intager</a:t>
              </a:r>
              <a:endParaRPr lang="en-US" altLang="ko-KR" sz="1050" dirty="0"/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8C6F5A3D-8B7D-455D-A461-2507A3389A87}"/>
              </a:ext>
            </a:extLst>
          </p:cNvPr>
          <p:cNvGrpSpPr/>
          <p:nvPr/>
        </p:nvGrpSpPr>
        <p:grpSpPr>
          <a:xfrm>
            <a:off x="4271182" y="3116978"/>
            <a:ext cx="1318437" cy="981740"/>
            <a:chOff x="3632792" y="2069804"/>
            <a:chExt cx="1417675" cy="981740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9C499DD9-3C26-4B95-B905-3F4D60ED689A}"/>
                </a:ext>
              </a:extLst>
            </p:cNvPr>
            <p:cNvSpPr/>
            <p:nvPr/>
          </p:nvSpPr>
          <p:spPr>
            <a:xfrm>
              <a:off x="3632793" y="2069804"/>
              <a:ext cx="1417674" cy="31897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err="1"/>
                <a:t>RelationGU</a:t>
              </a:r>
              <a:endParaRPr lang="en-US" altLang="ko-KR" sz="1600" dirty="0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DD7E7E32-8248-4000-ADBB-6FBD0C2D477F}"/>
                </a:ext>
              </a:extLst>
            </p:cNvPr>
            <p:cNvSpPr/>
            <p:nvPr/>
          </p:nvSpPr>
          <p:spPr>
            <a:xfrm>
              <a:off x="3632792" y="2394097"/>
              <a:ext cx="1417674" cy="65744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altLang="ko-KR" sz="1050" b="1" dirty="0" err="1"/>
                <a:t>UId</a:t>
              </a:r>
              <a:r>
                <a:rPr lang="en-US" altLang="ko-KR" sz="1050" b="1" dirty="0"/>
                <a:t> : integer foreign</a:t>
              </a:r>
            </a:p>
            <a:p>
              <a:r>
                <a:rPr lang="en-US" altLang="ko-KR" sz="1050" b="1" dirty="0" err="1"/>
                <a:t>GrpID</a:t>
              </a:r>
              <a:r>
                <a:rPr lang="en-US" altLang="ko-KR" sz="1050" b="1" dirty="0"/>
                <a:t> : integer foreign</a:t>
              </a: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F0193252-658C-4088-845C-21796C89D9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7440" y="1571193"/>
            <a:ext cx="4438650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1445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9ADA75-A01B-4306-A0EB-617BFF84B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1809" y="808057"/>
            <a:ext cx="2353892" cy="639744"/>
          </a:xfrm>
        </p:spPr>
        <p:txBody>
          <a:bodyPr/>
          <a:lstStyle/>
          <a:p>
            <a:r>
              <a:rPr lang="ko-KR" altLang="en-US" dirty="0"/>
              <a:t>시연 영상</a:t>
            </a:r>
          </a:p>
        </p:txBody>
      </p:sp>
      <p:pic>
        <p:nvPicPr>
          <p:cNvPr id="5" name="6BADA532">
            <a:hlinkClick r:id="" action="ppaction://media"/>
            <a:extLst>
              <a:ext uri="{FF2B5EF4-FFF2-40B4-BE49-F238E27FC236}">
                <a16:creationId xmlns:a16="http://schemas.microsoft.com/office/drawing/2014/main" id="{E70ADD2E-57C4-44D7-9E5D-6F714760DDF2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892038" y="411245"/>
            <a:ext cx="3394075" cy="6035509"/>
          </a:xfrm>
        </p:spPr>
      </p:pic>
    </p:spTree>
    <p:extLst>
      <p:ext uri="{BB962C8B-B14F-4D97-AF65-F5344CB8AC3E}">
        <p14:creationId xmlns:p14="http://schemas.microsoft.com/office/powerpoint/2010/main" val="561864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15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dison">
  <a:themeElements>
    <a:clrScheme name="Madison">
      <a:dk1>
        <a:sysClr val="windowText" lastClr="000000"/>
      </a:dk1>
      <a:lt1>
        <a:sysClr val="window" lastClr="FFFFFF"/>
      </a:lt1>
      <a:dk2>
        <a:srgbClr val="1F2D29"/>
      </a:dk2>
      <a:lt2>
        <a:srgbClr val="C5FAEB"/>
      </a:lt2>
      <a:accent1>
        <a:srgbClr val="A1D68B"/>
      </a:accent1>
      <a:accent2>
        <a:srgbClr val="5EC795"/>
      </a:accent2>
      <a:accent3>
        <a:srgbClr val="4DADCF"/>
      </a:accent3>
      <a:accent4>
        <a:srgbClr val="CDB756"/>
      </a:accent4>
      <a:accent5>
        <a:srgbClr val="E29C36"/>
      </a:accent5>
      <a:accent6>
        <a:srgbClr val="8EC0C1"/>
      </a:accent6>
      <a:hlink>
        <a:srgbClr val="6D9D9B"/>
      </a:hlink>
      <a:folHlink>
        <a:srgbClr val="6D8583"/>
      </a:folHlink>
    </a:clrScheme>
    <a:fontScheme name="Madison">
      <a:maj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dison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alpha val="88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dison" id="{025CB5FB-2DD3-45EE-B6F0-CC461540EB19}" vid="{6AC10936-2DFC-4054-9ADF-B5E2C5F8619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TM16401375[[fn=매디슨]]</Template>
  <TotalTime>50</TotalTime>
  <Words>84</Words>
  <Application>Microsoft Office PowerPoint</Application>
  <PresentationFormat>와이드스크린</PresentationFormat>
  <Paragraphs>25</Paragraphs>
  <Slides>4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</vt:i4>
      </vt:variant>
    </vt:vector>
  </HeadingPairs>
  <TitlesOfParts>
    <vt:vector size="10" baseType="lpstr">
      <vt:lpstr>맑은 고딕</vt:lpstr>
      <vt:lpstr>Arial</vt:lpstr>
      <vt:lpstr>MS Shell Dlg 2</vt:lpstr>
      <vt:lpstr>Wingdings</vt:lpstr>
      <vt:lpstr>Wingdings 3</vt:lpstr>
      <vt:lpstr>Madison</vt:lpstr>
      <vt:lpstr>데이터베이스 프로젝트</vt:lpstr>
      <vt:lpstr>기능 </vt:lpstr>
      <vt:lpstr>사용한 테이블</vt:lpstr>
      <vt:lpstr>시연 영상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데이터베이스 프로젝트</dc:title>
  <dc:creator>김광현</dc:creator>
  <cp:lastModifiedBy>김광현</cp:lastModifiedBy>
  <cp:revision>7</cp:revision>
  <dcterms:created xsi:type="dcterms:W3CDTF">2017-12-06T08:45:12Z</dcterms:created>
  <dcterms:modified xsi:type="dcterms:W3CDTF">2017-12-06T09:38:21Z</dcterms:modified>
</cp:coreProperties>
</file>